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62" r:id="rId2"/>
    <p:sldId id="263" r:id="rId3"/>
    <p:sldId id="264" r:id="rId4"/>
    <p:sldId id="265" r:id="rId5"/>
    <p:sldId id="257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Geometos Rounded" pitchFamily="2" charset="0"/>
      <p:regular r:id="rId14"/>
    </p:embeddedFont>
    <p:embeddedFont>
      <p:font typeface="GOTHAM-BOOK" panose="02000504050000020004" pitchFamily="2" charset="0"/>
      <p:regular r:id="rId15"/>
    </p:embeddedFont>
  </p:embeddedFontLst>
  <p:defaultTextStyle>
    <a:defPPr>
      <a:defRPr lang="en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571"/>
    <a:srgbClr val="F7F7F7"/>
    <a:srgbClr val="F6D804"/>
    <a:srgbClr val="009639"/>
    <a:srgbClr val="7F5E46"/>
    <a:srgbClr val="E6B586"/>
    <a:srgbClr val="FFFFFF"/>
    <a:srgbClr val="584439"/>
    <a:srgbClr val="EAB589"/>
    <a:srgbClr val="9A02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21"/>
    <p:restoredTop sz="94830"/>
  </p:normalViewPr>
  <p:slideViewPr>
    <p:cSldViewPr snapToGrid="0" showGuides="1">
      <p:cViewPr varScale="1">
        <p:scale>
          <a:sx n="117" d="100"/>
          <a:sy n="117" d="100"/>
        </p:scale>
        <p:origin x="11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F0BCE1-932A-4546-9093-284C93D4ACFC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767D83-1B90-954D-ABA2-BC6145F8B463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3384557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7A113-0A6A-1FD8-8772-A6EB0B698F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F68A32-FEDD-E0AE-AAD7-19806BAD6A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02BFF-7BDA-75FD-A909-B309F97EE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254AAD-2366-09F8-74DE-1BCAD6F43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A3C8C-FF46-CC3A-FFDB-2DD0CC7E0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1673332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743AA-BB9B-5AB5-E79D-F2A9685D3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FE878-276C-A3C8-F77B-EBBFD2D93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CE5A6-EE8D-84E9-EC8A-B3386F5AA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F67A7-9111-30D2-2E3A-9E9254E92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224B48-A278-645E-5BB7-A671B3AF0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3344903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DED853-8B90-7D87-03BE-690D457886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33AE62-869B-4CD2-096A-B4CE513FA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ABF1C-4F66-D7B6-00F0-C77352F89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76171-0E44-0DDE-3DDB-423D83C36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8033D-5CAA-B006-C1DE-BE57DDD4E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4260450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B4CD4-AF05-E2C6-7A69-7BA2DE8C5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8E15D-B19A-3BA0-8B4C-F5023962E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88917-0A39-CE9A-761A-744D6DED0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ADF63-70CB-8DE7-9195-141DF5EA2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D60BD-299B-135D-E633-B44D68596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16909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F1239-73EE-14B3-5EA7-A7F8892B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8407B-5BBC-E9A6-E62A-BF48E9365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6CD20-1190-A1BF-A29C-A6B92AF1A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E68B2-EFEF-D3C2-2658-94546A91A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6CE72-AF38-4C90-D4D1-4645B21FE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2004267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13339-C5B3-25FE-BA4A-0BF54C84B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B4E9A-C849-750E-B33E-AE415A2F3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767839-8B5E-6181-D2FA-C871E2F6A4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9443B-20A9-1802-43CF-07B4C2422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01B7C-0181-A883-B29E-C496AA334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52F7A-C456-4845-CFC0-B48646D5A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418638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F03E4-14A2-2847-BB3B-B9E895092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BD6206-F71A-A439-53C5-A9F21CE6C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819CE-582B-59E4-7C43-F400802759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FED1CB-FA85-2121-7BD2-CCD17F555C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496E57-C01F-1B79-B040-6FF2C9CE5B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FA7941-2C09-719B-355F-8D941510D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296122-C175-26EA-37CD-100C16A0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6D510E-5226-FE25-9004-B440BA7EE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1664319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FB2D-CF40-ACB6-2215-D620CE8A2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9A2B69-D148-EE99-15D3-49D252F0F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8DAD23-64CA-7C72-5A31-244245601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334F19-46EC-3258-8844-0AA9C8496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4226802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554C44-3648-DA1E-C46F-416507C9A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AD9D0E-F731-3A22-DF63-23F2C8105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1C0F0-EA27-B420-C650-DC95B3ECE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1869961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9DE28-5C3E-F061-0CD7-3E6253509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BE3F2-38D8-CA2C-74B9-F1C81EB35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A5DAFD-9F39-3257-1039-967BACB8F6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F42F8-CA4E-1D94-C19A-633C5A46C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4CEC7C-62A9-9D89-ABCF-1CC50B24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866421-3594-22C0-B35F-59C4D1121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3422713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BD90A-659F-A1EE-D0BB-EC73A9CC9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DB0CC9-C13F-ECA6-610A-9F8CC7F4C4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62BBD8-328E-297B-82A8-90EE89310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85369-017C-463B-B1B3-6F3BCD9FE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DC9DA-BFAD-BEC6-F5E1-DAFA6783F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2CB23-002A-4D31-61AC-E67D3B2F3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2317525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0A040F-5D6E-4A96-2DB9-003AA8B3C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E2075D-D8FA-C5FF-7902-A7F565701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3F2016-C3F8-6DC4-4C75-F923B77A4E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64172-CEDD-4C45-9DA7-4CC4E51A2A1E}" type="datetimeFigureOut">
              <a:rPr lang="en-MX" smtClean="0"/>
              <a:t>26/03/23</a:t>
            </a:fld>
            <a:endParaRPr lang="en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A6848-B1C1-995F-3256-522B87F911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C1225-B5D4-EE6E-FB6C-3C613CD12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5922C-2C7F-A244-AE59-4BC5023316BA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2793003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hyperlink" Target="https://link.lourrutiappt.com/special-offer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09179ED1-D16A-4214-AC73-0A100CD6F0CE}"/>
              </a:ext>
            </a:extLst>
          </p:cNvPr>
          <p:cNvGrpSpPr/>
          <p:nvPr/>
        </p:nvGrpSpPr>
        <p:grpSpPr>
          <a:xfrm>
            <a:off x="3206187" y="0"/>
            <a:ext cx="12824748" cy="6858000"/>
            <a:chOff x="3206187" y="0"/>
            <a:chExt cx="12824748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D631DB-F384-021A-6E4E-D645EF555828}"/>
                </a:ext>
              </a:extLst>
            </p:cNvPr>
            <p:cNvSpPr/>
            <p:nvPr/>
          </p:nvSpPr>
          <p:spPr>
            <a:xfrm>
              <a:off x="3206187" y="0"/>
              <a:ext cx="3206187" cy="6858000"/>
            </a:xfrm>
            <a:prstGeom prst="rect">
              <a:avLst/>
            </a:prstGeom>
            <a:solidFill>
              <a:srgbClr val="009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4EED69-B54B-9303-E8CE-B543EF1C9DAF}"/>
                </a:ext>
              </a:extLst>
            </p:cNvPr>
            <p:cNvSpPr/>
            <p:nvPr/>
          </p:nvSpPr>
          <p:spPr>
            <a:xfrm>
              <a:off x="6412374" y="0"/>
              <a:ext cx="3206187" cy="6858000"/>
            </a:xfrm>
            <a:prstGeom prst="rect">
              <a:avLst/>
            </a:prstGeom>
            <a:solidFill>
              <a:srgbClr val="F6D8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9AFEDA-D4BB-17DE-4AC0-64EF60819DD8}"/>
                </a:ext>
              </a:extLst>
            </p:cNvPr>
            <p:cNvSpPr/>
            <p:nvPr/>
          </p:nvSpPr>
          <p:spPr>
            <a:xfrm>
              <a:off x="9618561" y="0"/>
              <a:ext cx="3206187" cy="6858000"/>
            </a:xfrm>
            <a:prstGeom prst="rect">
              <a:avLst/>
            </a:prstGeom>
            <a:solidFill>
              <a:srgbClr val="012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9BDB4A-D47F-417F-B70A-C3E86791BEA7}"/>
                </a:ext>
              </a:extLst>
            </p:cNvPr>
            <p:cNvSpPr/>
            <p:nvPr/>
          </p:nvSpPr>
          <p:spPr>
            <a:xfrm>
              <a:off x="12824748" y="0"/>
              <a:ext cx="3206187" cy="685800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89C7D2-B8A5-6404-562E-1F729F2EDF38}"/>
                </a:ext>
              </a:extLst>
            </p:cNvPr>
            <p:cNvSpPr txBox="1"/>
            <p:nvPr/>
          </p:nvSpPr>
          <p:spPr>
            <a:xfrm>
              <a:off x="3398431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0599EA-6F9B-643B-224A-2E4B675DA86C}"/>
                </a:ext>
              </a:extLst>
            </p:cNvPr>
            <p:cNvSpPr txBox="1"/>
            <p:nvPr/>
          </p:nvSpPr>
          <p:spPr>
            <a:xfrm>
              <a:off x="3441064" y="2782669"/>
              <a:ext cx="2410282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chemeClr val="bg1"/>
                  </a:solidFill>
                  <a:latin typeface="Geometos Rounded" pitchFamily="2" charset="0"/>
                </a:rPr>
                <a:t>culture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C7099F-0A30-6B22-0135-AE34DCBAC1EB}"/>
                </a:ext>
              </a:extLst>
            </p:cNvPr>
            <p:cNvSpPr txBox="1"/>
            <p:nvPr/>
          </p:nvSpPr>
          <p:spPr>
            <a:xfrm>
              <a:off x="6508496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DB2ECC-5B30-3DB9-4B0D-45956C2F0535}"/>
                </a:ext>
              </a:extLst>
            </p:cNvPr>
            <p:cNvSpPr txBox="1"/>
            <p:nvPr/>
          </p:nvSpPr>
          <p:spPr>
            <a:xfrm>
              <a:off x="6551129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rgbClr val="012571"/>
                  </a:solidFill>
                  <a:latin typeface="Geometos Rounded" pitchFamily="2" charset="0"/>
                </a:rPr>
                <a:t>language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BE9D8CA-B48D-2045-41D0-7C99FCC7E9C6}"/>
                </a:ext>
              </a:extLst>
            </p:cNvPr>
            <p:cNvSpPr txBox="1"/>
            <p:nvPr/>
          </p:nvSpPr>
          <p:spPr>
            <a:xfrm>
              <a:off x="9717860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AEA2E0-C6B5-9820-74BA-049B68B4640B}"/>
                </a:ext>
              </a:extLst>
            </p:cNvPr>
            <p:cNvSpPr txBox="1"/>
            <p:nvPr/>
          </p:nvSpPr>
          <p:spPr>
            <a:xfrm>
              <a:off x="9760493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chemeClr val="bg1"/>
                  </a:solidFill>
                  <a:latin typeface="Geometos Rounded" pitchFamily="2" charset="0"/>
                </a:rPr>
                <a:t>food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FF6A25-E0CA-7DE9-4EEA-1683750C1B60}"/>
                </a:ext>
              </a:extLst>
            </p:cNvPr>
            <p:cNvSpPr txBox="1"/>
            <p:nvPr/>
          </p:nvSpPr>
          <p:spPr>
            <a:xfrm>
              <a:off x="12981013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E1D56F-C787-DA6C-1CF7-2C015C4B1580}"/>
                </a:ext>
              </a:extLst>
            </p:cNvPr>
            <p:cNvSpPr txBox="1"/>
            <p:nvPr/>
          </p:nvSpPr>
          <p:spPr>
            <a:xfrm>
              <a:off x="13023646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rgbClr val="012571"/>
                  </a:solidFill>
                  <a:latin typeface="Geometos Rounded" pitchFamily="2" charset="0"/>
                </a:rPr>
                <a:t>flag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1E294F5-B8C9-73B4-F959-5C0A7280647C}"/>
              </a:ext>
            </a:extLst>
          </p:cNvPr>
          <p:cNvSpPr/>
          <p:nvPr/>
        </p:nvSpPr>
        <p:spPr>
          <a:xfrm>
            <a:off x="0" y="0"/>
            <a:ext cx="3206187" cy="6858000"/>
          </a:xfrm>
          <a:prstGeom prst="rect">
            <a:avLst/>
          </a:prstGeom>
          <a:blipFill>
            <a:blip r:embed="rId2"/>
            <a:stretch>
              <a:fillRect l="-30212" r="-3021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524654-26FA-6137-E09D-4A6B77AB2D69}"/>
              </a:ext>
            </a:extLst>
          </p:cNvPr>
          <p:cNvSpPr txBox="1"/>
          <p:nvPr/>
        </p:nvSpPr>
        <p:spPr>
          <a:xfrm>
            <a:off x="-11289" y="3075197"/>
            <a:ext cx="3217476" cy="923330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pPr algn="ctr"/>
            <a:r>
              <a:rPr lang="en-MX" sz="5400" dirty="0">
                <a:solidFill>
                  <a:schemeClr val="bg1"/>
                </a:solidFill>
                <a:latin typeface="Geometos Rounded" pitchFamily="2" charset="0"/>
              </a:rPr>
              <a:t>brazil</a:t>
            </a:r>
          </a:p>
        </p:txBody>
      </p:sp>
    </p:spTree>
    <p:extLst>
      <p:ext uri="{BB962C8B-B14F-4D97-AF65-F5344CB8AC3E}">
        <p14:creationId xmlns:p14="http://schemas.microsoft.com/office/powerpoint/2010/main" val="527262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832BB130-9692-1D06-1137-EBDECE91AF3C}"/>
              </a:ext>
            </a:extLst>
          </p:cNvPr>
          <p:cNvGrpSpPr/>
          <p:nvPr/>
        </p:nvGrpSpPr>
        <p:grpSpPr>
          <a:xfrm>
            <a:off x="0" y="0"/>
            <a:ext cx="12824748" cy="6858000"/>
            <a:chOff x="3206187" y="0"/>
            <a:chExt cx="12824748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D631DB-F384-021A-6E4E-D645EF555828}"/>
                </a:ext>
              </a:extLst>
            </p:cNvPr>
            <p:cNvSpPr/>
            <p:nvPr/>
          </p:nvSpPr>
          <p:spPr>
            <a:xfrm>
              <a:off x="3206187" y="0"/>
              <a:ext cx="3206187" cy="6858000"/>
            </a:xfrm>
            <a:prstGeom prst="rect">
              <a:avLst/>
            </a:prstGeom>
            <a:solidFill>
              <a:srgbClr val="009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4EED69-B54B-9303-E8CE-B543EF1C9DAF}"/>
                </a:ext>
              </a:extLst>
            </p:cNvPr>
            <p:cNvSpPr/>
            <p:nvPr/>
          </p:nvSpPr>
          <p:spPr>
            <a:xfrm>
              <a:off x="6412374" y="0"/>
              <a:ext cx="3206187" cy="6858000"/>
            </a:xfrm>
            <a:prstGeom prst="rect">
              <a:avLst/>
            </a:prstGeom>
            <a:solidFill>
              <a:srgbClr val="F6D8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9AFEDA-D4BB-17DE-4AC0-64EF60819DD8}"/>
                </a:ext>
              </a:extLst>
            </p:cNvPr>
            <p:cNvSpPr/>
            <p:nvPr/>
          </p:nvSpPr>
          <p:spPr>
            <a:xfrm>
              <a:off x="9618561" y="0"/>
              <a:ext cx="3206187" cy="6858000"/>
            </a:xfrm>
            <a:prstGeom prst="rect">
              <a:avLst/>
            </a:prstGeom>
            <a:solidFill>
              <a:srgbClr val="012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9BDB4A-D47F-417F-B70A-C3E86791BEA7}"/>
                </a:ext>
              </a:extLst>
            </p:cNvPr>
            <p:cNvSpPr/>
            <p:nvPr/>
          </p:nvSpPr>
          <p:spPr>
            <a:xfrm>
              <a:off x="12824748" y="0"/>
              <a:ext cx="3206187" cy="685800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89C7D2-B8A5-6404-562E-1F729F2EDF38}"/>
                </a:ext>
              </a:extLst>
            </p:cNvPr>
            <p:cNvSpPr txBox="1"/>
            <p:nvPr/>
          </p:nvSpPr>
          <p:spPr>
            <a:xfrm>
              <a:off x="3398431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0599EA-6F9B-643B-224A-2E4B675DA86C}"/>
                </a:ext>
              </a:extLst>
            </p:cNvPr>
            <p:cNvSpPr txBox="1"/>
            <p:nvPr/>
          </p:nvSpPr>
          <p:spPr>
            <a:xfrm>
              <a:off x="3441064" y="2782669"/>
              <a:ext cx="2410282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chemeClr val="bg1"/>
                  </a:solidFill>
                  <a:latin typeface="Geometos Rounded" pitchFamily="2" charset="0"/>
                </a:rPr>
                <a:t>culture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C7099F-0A30-6B22-0135-AE34DCBAC1EB}"/>
                </a:ext>
              </a:extLst>
            </p:cNvPr>
            <p:cNvSpPr txBox="1"/>
            <p:nvPr/>
          </p:nvSpPr>
          <p:spPr>
            <a:xfrm>
              <a:off x="6508496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DB2ECC-5B30-3DB9-4B0D-45956C2F0535}"/>
                </a:ext>
              </a:extLst>
            </p:cNvPr>
            <p:cNvSpPr txBox="1"/>
            <p:nvPr/>
          </p:nvSpPr>
          <p:spPr>
            <a:xfrm>
              <a:off x="6551129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rgbClr val="012571"/>
                  </a:solidFill>
                  <a:latin typeface="Geometos Rounded" pitchFamily="2" charset="0"/>
                </a:rPr>
                <a:t>language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BE9D8CA-B48D-2045-41D0-7C99FCC7E9C6}"/>
                </a:ext>
              </a:extLst>
            </p:cNvPr>
            <p:cNvSpPr txBox="1"/>
            <p:nvPr/>
          </p:nvSpPr>
          <p:spPr>
            <a:xfrm>
              <a:off x="9717860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AEA2E0-C6B5-9820-74BA-049B68B4640B}"/>
                </a:ext>
              </a:extLst>
            </p:cNvPr>
            <p:cNvSpPr txBox="1"/>
            <p:nvPr/>
          </p:nvSpPr>
          <p:spPr>
            <a:xfrm>
              <a:off x="9760493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chemeClr val="bg1"/>
                  </a:solidFill>
                  <a:latin typeface="Geometos Rounded" pitchFamily="2" charset="0"/>
                </a:rPr>
                <a:t>food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FF6A25-E0CA-7DE9-4EEA-1683750C1B60}"/>
                </a:ext>
              </a:extLst>
            </p:cNvPr>
            <p:cNvSpPr txBox="1"/>
            <p:nvPr/>
          </p:nvSpPr>
          <p:spPr>
            <a:xfrm>
              <a:off x="12981013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E1D56F-C787-DA6C-1CF7-2C015C4B1580}"/>
                </a:ext>
              </a:extLst>
            </p:cNvPr>
            <p:cNvSpPr txBox="1"/>
            <p:nvPr/>
          </p:nvSpPr>
          <p:spPr>
            <a:xfrm>
              <a:off x="13023646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rgbClr val="012571"/>
                  </a:solidFill>
                  <a:latin typeface="Geometos Rounded" pitchFamily="2" charset="0"/>
                </a:rPr>
                <a:t>flag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6679E20-D9EB-A5E2-0D16-89284D1ECC44}"/>
              </a:ext>
            </a:extLst>
          </p:cNvPr>
          <p:cNvGrpSpPr/>
          <p:nvPr/>
        </p:nvGrpSpPr>
        <p:grpSpPr>
          <a:xfrm>
            <a:off x="-11289" y="0"/>
            <a:ext cx="3217476" cy="6858000"/>
            <a:chOff x="-11289" y="0"/>
            <a:chExt cx="3217476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1E294F5-B8C9-73B4-F959-5C0A7280647C}"/>
                </a:ext>
              </a:extLst>
            </p:cNvPr>
            <p:cNvSpPr/>
            <p:nvPr/>
          </p:nvSpPr>
          <p:spPr>
            <a:xfrm>
              <a:off x="0" y="0"/>
              <a:ext cx="3206187" cy="6858000"/>
            </a:xfrm>
            <a:prstGeom prst="rect">
              <a:avLst/>
            </a:prstGeom>
            <a:blipFill>
              <a:blip r:embed="rId2"/>
              <a:srcRect/>
              <a:stretch>
                <a:fillRect l="-30212" r="-3021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524654-26FA-6137-E09D-4A6B77AB2D69}"/>
                </a:ext>
              </a:extLst>
            </p:cNvPr>
            <p:cNvSpPr txBox="1"/>
            <p:nvPr/>
          </p:nvSpPr>
          <p:spPr>
            <a:xfrm>
              <a:off x="-11289" y="3075197"/>
              <a:ext cx="3217476" cy="923330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pPr algn="ctr"/>
              <a:r>
                <a:rPr lang="en-MX" sz="5400" dirty="0">
                  <a:solidFill>
                    <a:schemeClr val="bg1"/>
                  </a:solidFill>
                  <a:latin typeface="Geometos Rounded" pitchFamily="2" charset="0"/>
                </a:rPr>
                <a:t>brazil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3389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832BB130-9692-1D06-1137-EBDECE91AF3C}"/>
              </a:ext>
            </a:extLst>
          </p:cNvPr>
          <p:cNvGrpSpPr/>
          <p:nvPr/>
        </p:nvGrpSpPr>
        <p:grpSpPr>
          <a:xfrm>
            <a:off x="-3206187" y="0"/>
            <a:ext cx="12824748" cy="6858000"/>
            <a:chOff x="3206187" y="0"/>
            <a:chExt cx="12824748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D631DB-F384-021A-6E4E-D645EF555828}"/>
                </a:ext>
              </a:extLst>
            </p:cNvPr>
            <p:cNvSpPr/>
            <p:nvPr/>
          </p:nvSpPr>
          <p:spPr>
            <a:xfrm>
              <a:off x="3206187" y="0"/>
              <a:ext cx="3206187" cy="6858000"/>
            </a:xfrm>
            <a:prstGeom prst="rect">
              <a:avLst/>
            </a:prstGeom>
            <a:solidFill>
              <a:srgbClr val="009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4EED69-B54B-9303-E8CE-B543EF1C9DAF}"/>
                </a:ext>
              </a:extLst>
            </p:cNvPr>
            <p:cNvSpPr/>
            <p:nvPr/>
          </p:nvSpPr>
          <p:spPr>
            <a:xfrm>
              <a:off x="6412374" y="0"/>
              <a:ext cx="3206187" cy="6858000"/>
            </a:xfrm>
            <a:prstGeom prst="rect">
              <a:avLst/>
            </a:prstGeom>
            <a:solidFill>
              <a:srgbClr val="F6D8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9AFEDA-D4BB-17DE-4AC0-64EF60819DD8}"/>
                </a:ext>
              </a:extLst>
            </p:cNvPr>
            <p:cNvSpPr/>
            <p:nvPr/>
          </p:nvSpPr>
          <p:spPr>
            <a:xfrm>
              <a:off x="9618561" y="0"/>
              <a:ext cx="3206187" cy="6858000"/>
            </a:xfrm>
            <a:prstGeom prst="rect">
              <a:avLst/>
            </a:prstGeom>
            <a:solidFill>
              <a:srgbClr val="012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9BDB4A-D47F-417F-B70A-C3E86791BEA7}"/>
                </a:ext>
              </a:extLst>
            </p:cNvPr>
            <p:cNvSpPr/>
            <p:nvPr/>
          </p:nvSpPr>
          <p:spPr>
            <a:xfrm>
              <a:off x="12824748" y="0"/>
              <a:ext cx="3206187" cy="685800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89C7D2-B8A5-6404-562E-1F729F2EDF38}"/>
                </a:ext>
              </a:extLst>
            </p:cNvPr>
            <p:cNvSpPr txBox="1"/>
            <p:nvPr/>
          </p:nvSpPr>
          <p:spPr>
            <a:xfrm>
              <a:off x="3398431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0599EA-6F9B-643B-224A-2E4B675DA86C}"/>
                </a:ext>
              </a:extLst>
            </p:cNvPr>
            <p:cNvSpPr txBox="1"/>
            <p:nvPr/>
          </p:nvSpPr>
          <p:spPr>
            <a:xfrm>
              <a:off x="3441064" y="2782669"/>
              <a:ext cx="2410282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chemeClr val="bg1"/>
                  </a:solidFill>
                  <a:latin typeface="Geometos Rounded" pitchFamily="2" charset="0"/>
                </a:rPr>
                <a:t>culture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C7099F-0A30-6B22-0135-AE34DCBAC1EB}"/>
                </a:ext>
              </a:extLst>
            </p:cNvPr>
            <p:cNvSpPr txBox="1"/>
            <p:nvPr/>
          </p:nvSpPr>
          <p:spPr>
            <a:xfrm>
              <a:off x="6508496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DB2ECC-5B30-3DB9-4B0D-45956C2F0535}"/>
                </a:ext>
              </a:extLst>
            </p:cNvPr>
            <p:cNvSpPr txBox="1"/>
            <p:nvPr/>
          </p:nvSpPr>
          <p:spPr>
            <a:xfrm>
              <a:off x="6551129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rgbClr val="012571"/>
                  </a:solidFill>
                  <a:latin typeface="Geometos Rounded" pitchFamily="2" charset="0"/>
                </a:rPr>
                <a:t>language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BE9D8CA-B48D-2045-41D0-7C99FCC7E9C6}"/>
                </a:ext>
              </a:extLst>
            </p:cNvPr>
            <p:cNvSpPr txBox="1"/>
            <p:nvPr/>
          </p:nvSpPr>
          <p:spPr>
            <a:xfrm>
              <a:off x="9717860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AEA2E0-C6B5-9820-74BA-049B68B4640B}"/>
                </a:ext>
              </a:extLst>
            </p:cNvPr>
            <p:cNvSpPr txBox="1"/>
            <p:nvPr/>
          </p:nvSpPr>
          <p:spPr>
            <a:xfrm>
              <a:off x="9760493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chemeClr val="bg1"/>
                  </a:solidFill>
                  <a:latin typeface="Geometos Rounded" pitchFamily="2" charset="0"/>
                </a:rPr>
                <a:t>food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FF6A25-E0CA-7DE9-4EEA-1683750C1B60}"/>
                </a:ext>
              </a:extLst>
            </p:cNvPr>
            <p:cNvSpPr txBox="1"/>
            <p:nvPr/>
          </p:nvSpPr>
          <p:spPr>
            <a:xfrm>
              <a:off x="12981013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E1D56F-C787-DA6C-1CF7-2C015C4B1580}"/>
                </a:ext>
              </a:extLst>
            </p:cNvPr>
            <p:cNvSpPr txBox="1"/>
            <p:nvPr/>
          </p:nvSpPr>
          <p:spPr>
            <a:xfrm>
              <a:off x="13023646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rgbClr val="012571"/>
                  </a:solidFill>
                  <a:latin typeface="Geometos Rounded" pitchFamily="2" charset="0"/>
                </a:rPr>
                <a:t>flag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6679E20-D9EB-A5E2-0D16-89284D1ECC44}"/>
              </a:ext>
            </a:extLst>
          </p:cNvPr>
          <p:cNvGrpSpPr/>
          <p:nvPr/>
        </p:nvGrpSpPr>
        <p:grpSpPr>
          <a:xfrm>
            <a:off x="-11289" y="0"/>
            <a:ext cx="3217476" cy="6858000"/>
            <a:chOff x="-11289" y="0"/>
            <a:chExt cx="3217476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1E294F5-B8C9-73B4-F959-5C0A7280647C}"/>
                </a:ext>
              </a:extLst>
            </p:cNvPr>
            <p:cNvSpPr/>
            <p:nvPr/>
          </p:nvSpPr>
          <p:spPr>
            <a:xfrm>
              <a:off x="0" y="0"/>
              <a:ext cx="3206187" cy="6858000"/>
            </a:xfrm>
            <a:prstGeom prst="rect">
              <a:avLst/>
            </a:prstGeom>
            <a:blipFill>
              <a:blip r:embed="rId2"/>
              <a:srcRect/>
              <a:stretch>
                <a:fillRect l="-30212" r="-3021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524654-26FA-6137-E09D-4A6B77AB2D69}"/>
                </a:ext>
              </a:extLst>
            </p:cNvPr>
            <p:cNvSpPr txBox="1"/>
            <p:nvPr/>
          </p:nvSpPr>
          <p:spPr>
            <a:xfrm>
              <a:off x="-11289" y="3075197"/>
              <a:ext cx="3217476" cy="923330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pPr algn="ctr"/>
              <a:r>
                <a:rPr lang="en-MX" sz="5400" dirty="0">
                  <a:solidFill>
                    <a:schemeClr val="bg1"/>
                  </a:solidFill>
                  <a:latin typeface="Geometos Rounded" pitchFamily="2" charset="0"/>
                </a:rPr>
                <a:t>brazil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6580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832BB130-9692-1D06-1137-EBDECE91AF3C}"/>
              </a:ext>
            </a:extLst>
          </p:cNvPr>
          <p:cNvGrpSpPr/>
          <p:nvPr/>
        </p:nvGrpSpPr>
        <p:grpSpPr>
          <a:xfrm>
            <a:off x="-6423663" y="0"/>
            <a:ext cx="12824748" cy="6858000"/>
            <a:chOff x="3206187" y="0"/>
            <a:chExt cx="12824748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D631DB-F384-021A-6E4E-D645EF555828}"/>
                </a:ext>
              </a:extLst>
            </p:cNvPr>
            <p:cNvSpPr/>
            <p:nvPr/>
          </p:nvSpPr>
          <p:spPr>
            <a:xfrm>
              <a:off x="3206187" y="0"/>
              <a:ext cx="3206187" cy="6858000"/>
            </a:xfrm>
            <a:prstGeom prst="rect">
              <a:avLst/>
            </a:prstGeom>
            <a:solidFill>
              <a:srgbClr val="0096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4EED69-B54B-9303-E8CE-B543EF1C9DAF}"/>
                </a:ext>
              </a:extLst>
            </p:cNvPr>
            <p:cNvSpPr/>
            <p:nvPr/>
          </p:nvSpPr>
          <p:spPr>
            <a:xfrm>
              <a:off x="6412374" y="0"/>
              <a:ext cx="3206187" cy="6858000"/>
            </a:xfrm>
            <a:prstGeom prst="rect">
              <a:avLst/>
            </a:prstGeom>
            <a:solidFill>
              <a:srgbClr val="F6D80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9AFEDA-D4BB-17DE-4AC0-64EF60819DD8}"/>
                </a:ext>
              </a:extLst>
            </p:cNvPr>
            <p:cNvSpPr/>
            <p:nvPr/>
          </p:nvSpPr>
          <p:spPr>
            <a:xfrm>
              <a:off x="9618561" y="0"/>
              <a:ext cx="3206187" cy="6858000"/>
            </a:xfrm>
            <a:prstGeom prst="rect">
              <a:avLst/>
            </a:prstGeom>
            <a:solidFill>
              <a:srgbClr val="0125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9BDB4A-D47F-417F-B70A-C3E86791BEA7}"/>
                </a:ext>
              </a:extLst>
            </p:cNvPr>
            <p:cNvSpPr/>
            <p:nvPr/>
          </p:nvSpPr>
          <p:spPr>
            <a:xfrm>
              <a:off x="12824748" y="0"/>
              <a:ext cx="3206187" cy="685800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89C7D2-B8A5-6404-562E-1F729F2EDF38}"/>
                </a:ext>
              </a:extLst>
            </p:cNvPr>
            <p:cNvSpPr txBox="1"/>
            <p:nvPr/>
          </p:nvSpPr>
          <p:spPr>
            <a:xfrm>
              <a:off x="3398431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0599EA-6F9B-643B-224A-2E4B675DA86C}"/>
                </a:ext>
              </a:extLst>
            </p:cNvPr>
            <p:cNvSpPr txBox="1"/>
            <p:nvPr/>
          </p:nvSpPr>
          <p:spPr>
            <a:xfrm>
              <a:off x="3441064" y="2782669"/>
              <a:ext cx="2410282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chemeClr val="bg1"/>
                  </a:solidFill>
                  <a:latin typeface="Geometos Rounded" pitchFamily="2" charset="0"/>
                </a:rPr>
                <a:t>culture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C7099F-0A30-6B22-0135-AE34DCBAC1EB}"/>
                </a:ext>
              </a:extLst>
            </p:cNvPr>
            <p:cNvSpPr txBox="1"/>
            <p:nvPr/>
          </p:nvSpPr>
          <p:spPr>
            <a:xfrm>
              <a:off x="6508496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EDB2ECC-5B30-3DB9-4B0D-45956C2F0535}"/>
                </a:ext>
              </a:extLst>
            </p:cNvPr>
            <p:cNvSpPr txBox="1"/>
            <p:nvPr/>
          </p:nvSpPr>
          <p:spPr>
            <a:xfrm>
              <a:off x="6551129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rgbClr val="012571"/>
                  </a:solidFill>
                  <a:latin typeface="Geometos Rounded" pitchFamily="2" charset="0"/>
                </a:rPr>
                <a:t>language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BE9D8CA-B48D-2045-41D0-7C99FCC7E9C6}"/>
                </a:ext>
              </a:extLst>
            </p:cNvPr>
            <p:cNvSpPr txBox="1"/>
            <p:nvPr/>
          </p:nvSpPr>
          <p:spPr>
            <a:xfrm>
              <a:off x="9717860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chemeClr val="bg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AEA2E0-C6B5-9820-74BA-049B68B4640B}"/>
                </a:ext>
              </a:extLst>
            </p:cNvPr>
            <p:cNvSpPr txBox="1"/>
            <p:nvPr/>
          </p:nvSpPr>
          <p:spPr>
            <a:xfrm>
              <a:off x="9760493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chemeClr val="bg1"/>
                  </a:solidFill>
                  <a:latin typeface="Geometos Rounded" pitchFamily="2" charset="0"/>
                </a:rPr>
                <a:t>food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3FF6A25-E0CA-7DE9-4EEA-1683750C1B60}"/>
                </a:ext>
              </a:extLst>
            </p:cNvPr>
            <p:cNvSpPr txBox="1"/>
            <p:nvPr/>
          </p:nvSpPr>
          <p:spPr>
            <a:xfrm>
              <a:off x="12981013" y="3622641"/>
              <a:ext cx="27577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Lorem ipsum dolor sit amet, consectetuer adipiscing elit. Maecenas porttitor congue massa. Fusce posuere, magna sed pulvinar ultricies, purus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lectus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 </a:t>
              </a:r>
              <a:r>
                <a:rPr lang="en-US" sz="1200" dirty="0" err="1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malesuade</a:t>
              </a:r>
              <a:r>
                <a:rPr lang="en-US" sz="1200" dirty="0">
                  <a:solidFill>
                    <a:srgbClr val="012571"/>
                  </a:solidFill>
                  <a:latin typeface="Hei" pitchFamily="2" charset="-122"/>
                  <a:ea typeface="Hei" pitchFamily="2" charset="-122"/>
                  <a:cs typeface="Mangal" panose="02040503050203030202" pitchFamily="18" charset="0"/>
                </a:rPr>
                <a:t>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E1D56F-C787-DA6C-1CF7-2C015C4B1580}"/>
                </a:ext>
              </a:extLst>
            </p:cNvPr>
            <p:cNvSpPr txBox="1"/>
            <p:nvPr/>
          </p:nvSpPr>
          <p:spPr>
            <a:xfrm>
              <a:off x="13023646" y="2782669"/>
              <a:ext cx="2971310" cy="646331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r>
                <a:rPr lang="en-MX" sz="3600" dirty="0">
                  <a:solidFill>
                    <a:srgbClr val="012571"/>
                  </a:solidFill>
                  <a:latin typeface="Geometos Rounded" pitchFamily="2" charset="0"/>
                </a:rPr>
                <a:t>flag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6679E20-D9EB-A5E2-0D16-89284D1ECC44}"/>
              </a:ext>
            </a:extLst>
          </p:cNvPr>
          <p:cNvGrpSpPr/>
          <p:nvPr/>
        </p:nvGrpSpPr>
        <p:grpSpPr>
          <a:xfrm>
            <a:off x="-11289" y="0"/>
            <a:ext cx="3217476" cy="6858000"/>
            <a:chOff x="-11289" y="0"/>
            <a:chExt cx="3217476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1E294F5-B8C9-73B4-F959-5C0A7280647C}"/>
                </a:ext>
              </a:extLst>
            </p:cNvPr>
            <p:cNvSpPr/>
            <p:nvPr/>
          </p:nvSpPr>
          <p:spPr>
            <a:xfrm>
              <a:off x="0" y="0"/>
              <a:ext cx="3206187" cy="6858000"/>
            </a:xfrm>
            <a:prstGeom prst="rect">
              <a:avLst/>
            </a:prstGeom>
            <a:blipFill>
              <a:blip r:embed="rId2"/>
              <a:srcRect/>
              <a:stretch>
                <a:fillRect l="-30212" r="-3021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524654-26FA-6137-E09D-4A6B77AB2D69}"/>
                </a:ext>
              </a:extLst>
            </p:cNvPr>
            <p:cNvSpPr txBox="1"/>
            <p:nvPr/>
          </p:nvSpPr>
          <p:spPr>
            <a:xfrm>
              <a:off x="-11289" y="3075197"/>
              <a:ext cx="3217476" cy="923330"/>
            </a:xfrm>
            <a:prstGeom prst="rect">
              <a:avLst/>
            </a:prstGeom>
            <a:noFill/>
          </p:spPr>
          <p:txBody>
            <a:bodyPr wrap="square" lIns="36000" rtlCol="0">
              <a:spAutoFit/>
            </a:bodyPr>
            <a:lstStyle/>
            <a:p>
              <a:pPr algn="ctr"/>
              <a:r>
                <a:rPr lang="en-MX" sz="5400" dirty="0">
                  <a:solidFill>
                    <a:schemeClr val="bg1"/>
                  </a:solidFill>
                  <a:latin typeface="Geometos Rounded" pitchFamily="2" charset="0"/>
                </a:rPr>
                <a:t>brazil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9580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47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A1DCD4C-2D20-9B00-EEE1-CE0CCF8B96BB}"/>
              </a:ext>
            </a:extLst>
          </p:cNvPr>
          <p:cNvSpPr txBox="1"/>
          <p:nvPr/>
        </p:nvSpPr>
        <p:spPr>
          <a:xfrm>
            <a:off x="2890334" y="5282636"/>
            <a:ext cx="64113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-BOOK" panose="02000504050000020004" pitchFamily="2" charset="0"/>
                <a:ea typeface="+mn-ea"/>
                <a:cs typeface="+mn-cs"/>
              </a:rPr>
              <a:t>Or visit: </a:t>
            </a:r>
            <a:r>
              <a:rPr kumimoji="0" lang="en-US" sz="1100" b="0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THAM-BOOK" panose="02000504050000020004" pitchFamily="2" charset="0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https://link.lourrutiappt.com/special-offer</a:t>
            </a:r>
            <a:endParaRPr kumimoji="0" lang="en-MX" sz="1100" b="0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THAM-BOOK" panose="02000504050000020004" pitchFamily="2" charset="0"/>
              <a:ea typeface="+mn-ea"/>
              <a:cs typeface="+mn-cs"/>
            </a:endParaRPr>
          </a:p>
        </p:txBody>
      </p:sp>
      <p:pic>
        <p:nvPicPr>
          <p:cNvPr id="12" name="Picture 11">
            <a:hlinkClick r:id="rId2"/>
            <a:extLst>
              <a:ext uri="{FF2B5EF4-FFF2-40B4-BE49-F238E27FC236}">
                <a16:creationId xmlns:a16="http://schemas.microsoft.com/office/drawing/2014/main" id="{21AC7FFA-A4A7-B9C1-4579-18C672BF2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00" y="4524867"/>
            <a:ext cx="3835400" cy="711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B22CFB9-9B5E-7DD6-DB2D-1E161750B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0300" y="841197"/>
            <a:ext cx="73914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393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464</Words>
  <Application>Microsoft Macintosh PowerPoint</Application>
  <PresentationFormat>Widescreen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 Light</vt:lpstr>
      <vt:lpstr>Arial</vt:lpstr>
      <vt:lpstr>Hei</vt:lpstr>
      <vt:lpstr>GOTHAM-BOOK</vt:lpstr>
      <vt:lpstr>Calibri</vt:lpstr>
      <vt:lpstr>Geometos Rounded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Urrutia</dc:creator>
  <cp:lastModifiedBy>Luis Urrutia</cp:lastModifiedBy>
  <cp:revision>3</cp:revision>
  <dcterms:created xsi:type="dcterms:W3CDTF">2023-02-17T09:24:43Z</dcterms:created>
  <dcterms:modified xsi:type="dcterms:W3CDTF">2023-03-26T08:39:02Z</dcterms:modified>
</cp:coreProperties>
</file>

<file path=docProps/thumbnail.jpeg>
</file>